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8" r:id="rId4"/>
    <p:sldId id="258" r:id="rId5"/>
    <p:sldId id="259" r:id="rId6"/>
    <p:sldId id="261" r:id="rId7"/>
    <p:sldId id="262" r:id="rId8"/>
    <p:sldId id="276" r:id="rId9"/>
    <p:sldId id="263" r:id="rId10"/>
    <p:sldId id="279" r:id="rId11"/>
    <p:sldId id="277" r:id="rId12"/>
    <p:sldId id="264" r:id="rId13"/>
    <p:sldId id="265" r:id="rId14"/>
    <p:sldId id="280" r:id="rId15"/>
    <p:sldId id="281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82" r:id="rId25"/>
    <p:sldId id="274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40" d="100"/>
          <a:sy n="40" d="100"/>
        </p:scale>
        <p:origin x="-2244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6A36D-1B5A-4CF9-82F5-7B3A05403ABC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C4ADB-7D32-4C58-8484-7D8C3097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0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4ADB-7D32-4C58-8484-7D8C3097806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4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вятая го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73879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Boyarsky" panose="020B0604020202020204" pitchFamily="33" charset="0"/>
              </a:rPr>
              <a:t>Муниципальное образование «Бурят-Янгуты»</a:t>
            </a:r>
            <a:endParaRPr lang="ru-RU" sz="4000" dirty="0">
              <a:latin typeface="Boyarsky" panose="020B060402020202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7536" y="293806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«ОБ ИСПОЛНЕНИИ АДМИНИСТРАЦИЕЙ МО «БУРЯТ-ЯНГУТЫ» ПОЛНОМОЧИЙ  ПО РЕШЕНИЮ ВОПРОСОВ МЕСТНОГО ЗНАЧЕНИЯ ЗА  9 МЕСЯЦЕВ 2017 ГОДА»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Ограждение муниципального кладбища</a:t>
            </a:r>
            <a:endParaRPr lang="ru-RU" dirty="0"/>
          </a:p>
        </p:txBody>
      </p:sp>
      <p:pic>
        <p:nvPicPr>
          <p:cNvPr id="2050" name="Picture 2" descr="C:\Users\User\Desktop\знаки\IMG-83233d48fa4686da2149ff1e295e57b6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155679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9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ОПОВЕЩЕНИЕ В Д. МОГОЛЮТЫ</a:t>
            </a:r>
            <a:endParaRPr lang="ru-RU" dirty="0"/>
          </a:p>
        </p:txBody>
      </p:sp>
      <p:pic>
        <p:nvPicPr>
          <p:cNvPr id="3074" name="Picture 2" descr="C:\Users\User\Desktop\знаки\20171128_161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" y="1844824"/>
            <a:ext cx="4595834" cy="27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знаки\20171128_161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50376"/>
            <a:ext cx="3384376" cy="56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5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21"/>
            <a:ext cx="9144000" cy="1143000"/>
          </a:xfrm>
        </p:spPr>
        <p:txBody>
          <a:bodyPr>
            <a:noAutofit/>
          </a:bodyPr>
          <a:lstStyle/>
          <a:p>
            <a:r>
              <a:rPr lang="ru-RU" sz="3400" b="1" dirty="0" smtClean="0"/>
              <a:t>УСТАНОВЛЕНЫ ДОРОЖНЫЕ ЗНАКИ – 14 ШТ</a:t>
            </a:r>
            <a:endParaRPr lang="ru-RU" sz="3400" b="1" dirty="0"/>
          </a:p>
        </p:txBody>
      </p:sp>
      <p:pic>
        <p:nvPicPr>
          <p:cNvPr id="6146" name="Picture 2" descr="C:\Users\User\Desktop\знаки\20170918_113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0008"/>
            <a:ext cx="3293432" cy="548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знаки\20170918_113927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85272"/>
            <a:ext cx="3829612" cy="549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4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СТРОИТЕЛЬСТВО ДЕТСКОЙ ПЛОЩАДКИ В Д. ОНГОСОР</a:t>
            </a:r>
            <a:endParaRPr lang="ru-RU" b="1" dirty="0"/>
          </a:p>
        </p:txBody>
      </p:sp>
      <p:sp>
        <p:nvSpPr>
          <p:cNvPr id="3" name="AutoShape 2" descr="https://zipview.mail.ru/get/232bc1659060e49428c6fb887781051c/256d5c02b524663494762b8d2c71d41f?x-email=mobur-yangut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zipview.mail.ru/get/232bc1659060e49428c6fb887781051c/256d5c02b524663494762b8d2c71d41f?x-email=mobur-yangut@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zipview.mail.ru/get/232bc1659060e49428c6fb887781051c/256d5c02b524663494762b8d2c71d41f?x-email=mobur-yangut@mail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681413"/>
            <a:ext cx="2843361" cy="254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47" y="1581615"/>
            <a:ext cx="2880319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 descr="C:\Users\User\Desktop\image-0-02-05-e7967130d1b6f083a24f18b5f5b93e8d2bc836aa1d85b76ba9cfcacd32700161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36" y="1535709"/>
            <a:ext cx="2016224" cy="268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User\Desktop\image-0-02-05-bb561519b7bbe2e9ade059ef78c309df1b3657ef6283d206afe729cdddf9a4d6-V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65512"/>
            <a:ext cx="1667167" cy="221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User\Desktop\знаки\image-0-02-05-247d3abdbab78ea804e23d4c716cfb7896b3c24b0503728a1ad5cd82355f9e1a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63" y="4390827"/>
            <a:ext cx="3104970" cy="23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User\Desktop\знаки\image-0-02-05-47d288e071eecbcb76e1ad6abc822e77c9e515dbba5b1678f9c47893e8f9ac57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00139"/>
            <a:ext cx="1664562" cy="221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871" y="2330969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/>
              <a:t>Огорожена </a:t>
            </a:r>
            <a:br>
              <a:rPr lang="ru-RU" sz="5400" dirty="0" smtClean="0"/>
            </a:br>
            <a:r>
              <a:rPr lang="ru-RU" sz="5400" dirty="0" smtClean="0"/>
              <a:t>территория </a:t>
            </a:r>
            <a:br>
              <a:rPr lang="ru-RU" sz="5400" dirty="0" smtClean="0"/>
            </a:br>
            <a:r>
              <a:rPr lang="ru-RU" sz="5400" dirty="0" smtClean="0"/>
              <a:t>водонапорной </a:t>
            </a:r>
            <a:br>
              <a:rPr lang="ru-RU" sz="5400" dirty="0" smtClean="0"/>
            </a:br>
            <a:r>
              <a:rPr lang="ru-RU" sz="5400" dirty="0" smtClean="0"/>
              <a:t>башни</a:t>
            </a:r>
            <a:endParaRPr lang="ru-RU" sz="5400" dirty="0"/>
          </a:p>
        </p:txBody>
      </p:sp>
      <p:pic>
        <p:nvPicPr>
          <p:cNvPr id="4098" name="Picture 2" descr="C:\Users\User\Desktop\знаки\IMG-645183e9f53c57000147a389d7ab221a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25"/>
            <a:ext cx="3874550" cy="68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6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Текущий ремонт моста через р. </a:t>
            </a:r>
            <a:r>
              <a:rPr lang="ru-RU" dirty="0" err="1" smtClean="0"/>
              <a:t>Енисейка</a:t>
            </a:r>
            <a:endParaRPr lang="ru-RU" dirty="0"/>
          </a:p>
        </p:txBody>
      </p:sp>
      <p:pic>
        <p:nvPicPr>
          <p:cNvPr id="5122" name="Picture 2" descr="C:\Users\User\Desktop\знаки\IMG-627c15990c967c37458f78b5e3ff0189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888199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ПРОВЕДЕНИЕ РАБОТ ПО САНИТАРНОЙ ОЧИСТКЕ СЕЛА</a:t>
            </a:r>
            <a:endParaRPr lang="ru-RU" b="1" dirty="0"/>
          </a:p>
        </p:txBody>
      </p:sp>
      <p:pic>
        <p:nvPicPr>
          <p:cNvPr id="8195" name="Picture 3" descr="C:\Users\User\Desktop\знаки\image-0-02-05-cf0fbd8fa538438c16cef13ee42dfe9ff3f3e2bcc24766941e4e04dccb80d1c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80" y="1529658"/>
            <a:ext cx="1844370" cy="245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знаки\image-0-02-05-43585086024d3b9c3da1923d4849a4a74ea2f00c7ad789c181e115915414474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661" y="1448632"/>
            <a:ext cx="15121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знаки\20170831_131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1" y="4373015"/>
            <a:ext cx="4031771" cy="24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знаки\20170831_133819(0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91" y="4329403"/>
            <a:ext cx="4104457" cy="24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User\Desktop\знаки\20170428_1413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77" y="1698138"/>
            <a:ext cx="2555607" cy="15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User\Desktop\знаки\20170428_145938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19" y="1698138"/>
            <a:ext cx="3155674" cy="18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4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ОБРАЗОВАНИЕ </a:t>
            </a:r>
            <a:endParaRPr lang="ru-RU" b="1" dirty="0"/>
          </a:p>
        </p:txBody>
      </p:sp>
      <p:pic>
        <p:nvPicPr>
          <p:cNvPr id="9218" name="Picture 2" descr="C:\Users\User\Desktop\знаки\20170913_124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12776"/>
            <a:ext cx="3384376" cy="20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5896" y="1431904"/>
            <a:ext cx="5796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сентябрь 2017 г. учащихся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190 человек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2312652"/>
            <a:ext cx="5508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Марактаева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М.М. – награждена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грамотой за лучшие  районные показатели по ЕГЭ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026" y="3512981"/>
            <a:ext cx="8038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Кантаков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И.Н.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награжден  грамотой за лучший  музей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99" y="5163263"/>
            <a:ext cx="9119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Афанасьева Надя – победитель областного детского Сур-харбана-2017,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Тириков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Вова – победитель областных соревнований по гиревому спорту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Оеке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Мамонцева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Таня – вошла в сборную района по волейболу на Детский Сур-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Харбан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-2017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683" y="4149080"/>
            <a:ext cx="9119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учитель бурятского языка Атутова И.П. выпустила сборник «Перевод песен с русского на бурятский язык»</a:t>
            </a:r>
          </a:p>
        </p:txBody>
      </p:sp>
    </p:spTree>
    <p:extLst>
      <p:ext uri="{BB962C8B-B14F-4D97-AF65-F5344CB8AC3E}">
        <p14:creationId xmlns:p14="http://schemas.microsoft.com/office/powerpoint/2010/main" val="31524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ЗДРАВООХРАНЕНИЕ</a:t>
            </a:r>
            <a:endParaRPr lang="ru-RU" dirty="0"/>
          </a:p>
        </p:txBody>
      </p:sp>
      <p:pic>
        <p:nvPicPr>
          <p:cNvPr id="10242" name="Picture 2" descr="C:\Users\User\Desktop\знаки\20171123_103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03622" y="1888758"/>
            <a:ext cx="2830960" cy="16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26496" y="1384702"/>
            <a:ext cx="6185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– 20 человек в день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4582" y="1866890"/>
            <a:ext cx="5614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идут по 3 направлениям: терапевтические, педиатрические, акушерские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4582" y="2967334"/>
            <a:ext cx="5382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физиокабинет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лаборатория, кабинет ЭКГ.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аптечный киоск.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365104"/>
            <a:ext cx="8453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Онгосорском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Шотойских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ФАПах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работают 4 человека согласно штатного расписания.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3622" y="5170137"/>
            <a:ext cx="84457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мес. 2017г. подлежало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флюроосмотру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540 человек, осмотрено 467 чел. (86,5%). Выявленных больных туберкулезом 1 чел. Состоит на диспансерном учете 4 больных (район 60)</a:t>
            </a:r>
          </a:p>
        </p:txBody>
      </p:sp>
    </p:spTree>
    <p:extLst>
      <p:ext uri="{BB962C8B-B14F-4D97-AF65-F5344CB8AC3E}">
        <p14:creationId xmlns:p14="http://schemas.microsoft.com/office/powerpoint/2010/main" val="36493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</a:t>
            </a:r>
            <a:endParaRPr lang="ru-RU" dirty="0"/>
          </a:p>
        </p:txBody>
      </p:sp>
      <p:pic>
        <p:nvPicPr>
          <p:cNvPr id="11266" name="Picture 2" descr="C:\Users\User\Desktop\Новая папка (2)\DSC_0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087724" cy="13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254" y="273956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Участие в Параде невест</a:t>
            </a:r>
            <a:endParaRPr lang="ru-RU" dirty="0"/>
          </a:p>
        </p:txBody>
      </p:sp>
      <p:pic>
        <p:nvPicPr>
          <p:cNvPr id="11267" name="Picture 3" descr="C:\Users\User\Desktop\знаки\image-0-02-05-7e5287bd285ca7abed582523913aa5d954603ae4691b25a1defac1d432659b93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2395758" cy="13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0916" y="273956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Участие народного коллектива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Енгууд</a:t>
            </a:r>
            <a:r>
              <a:rPr lang="ru-RU" dirty="0" smtClean="0"/>
              <a:t>» в КСП «Сур-</a:t>
            </a:r>
            <a:r>
              <a:rPr lang="ru-RU" dirty="0" err="1" smtClean="0"/>
              <a:t>Харбан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1268" name="Picture 4" descr="C:\Users\User\Desktop\знаки\IMG-c75f7be697b2a9341f19052d4bd80e34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70" y="1196752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05720" y="3016560"/>
            <a:ext cx="148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Мужской хор</a:t>
            </a:r>
            <a:endParaRPr lang="ru-RU" dirty="0"/>
          </a:p>
        </p:txBody>
      </p:sp>
      <p:pic>
        <p:nvPicPr>
          <p:cNvPr id="11270" name="Picture 6" descr="C:\Users\User\Desktop\знаки\image-0-02-04-176270e84adbe70cec390ea2b8f02692e580a9abc1f1a85db973bf0965bc4622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68" y="3501008"/>
            <a:ext cx="234888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50916" y="584988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Выезд коллектива Онгосор на районное празднование «Троицы»</a:t>
            </a:r>
            <a:endParaRPr lang="ru-RU" dirty="0"/>
          </a:p>
        </p:txBody>
      </p:sp>
      <p:pic>
        <p:nvPicPr>
          <p:cNvPr id="11271" name="Picture 7" descr="C:\Users\User\Desktop\знаки\IMG-201b4744feb1a8afa5536158550aa953-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84" y="3385892"/>
            <a:ext cx="2869627" cy="204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79308" y="5849888"/>
            <a:ext cx="271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конкурс 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Серебряная пуговица»</a:t>
            </a:r>
          </a:p>
        </p:txBody>
      </p:sp>
      <p:pic>
        <p:nvPicPr>
          <p:cNvPr id="11272" name="Picture 8" descr="C:\Users\User\Desktop\знаки\IMG-efbd256005c40dd24cf7a2bc4db36d8d-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33966"/>
            <a:ext cx="2535413" cy="14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5247164"/>
            <a:ext cx="253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Янгутские</a:t>
            </a:r>
            <a:r>
              <a:rPr lang="ru-RU" dirty="0" smtClean="0"/>
              <a:t> вечера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целью работы администрации МО «Бурят-Янгуты» повышение качества жизни жителей нашего муниципального образования, которое должно выражаться в улучшении условий благоустройства наших сел, развитию инфраструктуры поселения.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МО «Бурят-Янгуты» в своей работе руководствуется Конституцией РФ,  Федеральным законом «Об общих принципах организации местного самоуправления» №131-ФЗ от 06.10.2003 г.,  Уставом МО.</a:t>
            </a:r>
          </a:p>
        </p:txBody>
      </p:sp>
    </p:spTree>
    <p:extLst>
      <p:ext uri="{BB962C8B-B14F-4D97-AF65-F5344CB8AC3E}">
        <p14:creationId xmlns:p14="http://schemas.microsoft.com/office/powerpoint/2010/main" val="14369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ДЕНЬ СЕЛА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1979712" cy="153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C:\Users\User\Desktop\знаки\image-0-02-05-d105a7814b6448ee83a8bf6a504abbd69aeb9219ec1ade0bf4eeb61792a3aee2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84784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356992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Команда –победитель</a:t>
            </a:r>
          </a:p>
          <a:p>
            <a:pPr algn="ctr"/>
            <a:r>
              <a:rPr lang="ru-RU" dirty="0" err="1" smtClean="0"/>
              <a:t>Онгосорцы</a:t>
            </a:r>
            <a:endParaRPr lang="ru-RU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19442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 descr="C:\Users\User\Desktop\знаки\image-0-02-05-1683c628c9da5dc92128d16afc8b68ea68cf3a3581ec4108f9b06f228aef5ad9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80322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User\Desktop\знаки\image-0-02-05-a40a7f86635a3bcf3ebef2e5585e7c74929b00d195fced65af03505fccd40657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143" y="1442948"/>
            <a:ext cx="2006969" cy="267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6" y="4609703"/>
            <a:ext cx="2507662" cy="202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 descr="C:\Users\User\Desktop\знаки\image-0-02-05-a3bffbe15cc608bcd455fb859a4c6daa7b913bbff74f2530604c09f0e6e1eeea-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35229"/>
            <a:ext cx="1872208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1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ЗАКРЫТИЕ ЛЕТНЕГО СЕЗОНА</a:t>
            </a:r>
            <a:endParaRPr lang="ru-RU" dirty="0"/>
          </a:p>
        </p:txBody>
      </p:sp>
      <p:pic>
        <p:nvPicPr>
          <p:cNvPr id="13314" name="Picture 2" descr="C:\Users\User\Desktop\знаки\image-0-02-04-7ef0d61d3694bd1034c6430f8f48440e74357e3686f2ac726916fe464d39f1ca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281631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знаки\20170902_133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01704"/>
            <a:ext cx="2632040" cy="157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знаки\20170902_1257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01704"/>
            <a:ext cx="2699792" cy="16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349" y="3140968"/>
            <a:ext cx="4209005" cy="359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8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СРЕДСТВА КДЦ БЫЛО УСТАНОВЛЕНО ВИДЕОНАБЛЮДЕНИЕ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73" y="1600200"/>
            <a:ext cx="2545854" cy="452596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28800"/>
            <a:ext cx="4038600" cy="2271712"/>
          </a:xfrm>
        </p:spPr>
      </p:pic>
      <p:pic>
        <p:nvPicPr>
          <p:cNvPr id="14338" name="Picture 2" descr="C:\Users\User\Desktop\знаки\IMG-6c7f753c8ec35031fcb1a164dfe40904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79"/>
            <a:ext cx="4176464" cy="23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18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</a:t>
            </a:r>
            <a:endParaRPr lang="ru-RU" dirty="0"/>
          </a:p>
        </p:txBody>
      </p:sp>
      <p:pic>
        <p:nvPicPr>
          <p:cNvPr id="15362" name="Picture 2" descr="C:\Users\User\Desktop\знаки\IMG-1504f14478d3095cb4661891936408b2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3"/>
            <a:ext cx="2736304" cy="182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301" y="3020243"/>
            <a:ext cx="227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участие в велокроссе</a:t>
            </a:r>
            <a:endParaRPr lang="ru-RU" dirty="0"/>
          </a:p>
        </p:txBody>
      </p:sp>
      <p:pic>
        <p:nvPicPr>
          <p:cNvPr id="15363" name="Picture 3" descr="C:\Users\User\Desktop\знаки\image-0-02-05-b1847768db0c3d2806c8d8527657f09e4e549d991553c9ce443deda9ec832d9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3"/>
            <a:ext cx="2783632" cy="157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50062" y="2766895"/>
            <a:ext cx="2665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Рустам Гаврилов, </a:t>
            </a:r>
            <a:r>
              <a:rPr lang="en-US" dirty="0" smtClean="0"/>
              <a:t>I </a:t>
            </a:r>
            <a:r>
              <a:rPr lang="ru-RU" dirty="0" smtClean="0"/>
              <a:t>место </a:t>
            </a:r>
          </a:p>
          <a:p>
            <a:pPr algn="ctr"/>
            <a:r>
              <a:rPr lang="ru-RU" dirty="0" smtClean="0"/>
              <a:t>по гиревому спорту</a:t>
            </a:r>
            <a:endParaRPr lang="ru-RU" dirty="0"/>
          </a:p>
        </p:txBody>
      </p:sp>
      <p:pic>
        <p:nvPicPr>
          <p:cNvPr id="15364" name="Picture 4" descr="C:\Users\User\Desktop\знаки\image-0-02-05-da2b96619a25b625f02c99fd51946ea90a50ec6b171db14b44e92cc8ce4df986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196753"/>
            <a:ext cx="2093523" cy="157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6812" y="2766895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Владимир  </a:t>
            </a:r>
            <a:r>
              <a:rPr lang="ru-RU" dirty="0" err="1" smtClean="0"/>
              <a:t>Тириков</a:t>
            </a:r>
            <a:r>
              <a:rPr lang="ru-RU" dirty="0" smtClean="0"/>
              <a:t>, </a:t>
            </a:r>
            <a:r>
              <a:rPr lang="en-US" dirty="0" smtClean="0"/>
              <a:t>II</a:t>
            </a:r>
            <a:r>
              <a:rPr lang="ru-RU" dirty="0" smtClean="0"/>
              <a:t> место по гиревому спорту</a:t>
            </a:r>
            <a:endParaRPr lang="ru-RU" dirty="0"/>
          </a:p>
        </p:txBody>
      </p:sp>
      <p:pic>
        <p:nvPicPr>
          <p:cNvPr id="15365" name="Picture 5" descr="C:\Users\User\Desktop\знаки\IMG-35c75f6c7090092e9100ddd6380402f6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3933056"/>
            <a:ext cx="3071664" cy="172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User\Desktop\знаки\image-0-02-05-3052c0b8fe3d5566584825f5644cb5bf9e4d2e5a9f1e9282facc00778fd5c887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51" y="3933057"/>
            <a:ext cx="2303746" cy="172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563888" y="4941168"/>
            <a:ext cx="21602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7" name="Picture 7" descr="C:\Users\User\Desktop\знаки\image-0-02-05-29de9a0b86f74c5d7b653bfd68baf925991a23436491c8af7ead0ca6c9a0e07c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743" y="3933057"/>
            <a:ext cx="2564963" cy="153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25897" y="5491354"/>
            <a:ext cx="3078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Сборная команда Мо «Бурят-Янгуты» по  стрельбе из бурятского лука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8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Инициатива граждан</a:t>
            </a:r>
            <a:endParaRPr lang="ru-RU" dirty="0"/>
          </a:p>
        </p:txBody>
      </p:sp>
      <p:pic>
        <p:nvPicPr>
          <p:cNvPr id="6146" name="Picture 2" descr="C:\Users\User\Desktop\знаки\IMG-fc9a4ea512120ddc2c7d9e99739d5d1c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знаки\IMG-98d9679d12b795b5c71ca1f54997ec62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" y="4289822"/>
            <a:ext cx="4572000" cy="256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знаки\IMG-6c5ca5a63d9041e53d8841531e2f6ed1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84399"/>
            <a:ext cx="2400562" cy="427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знаки\IMG-8079579f4d15124f05be939c054c36a4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48" y="1297959"/>
            <a:ext cx="2954564" cy="525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0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Инициатива граждан</a:t>
            </a:r>
            <a:endParaRPr lang="ru-RU" dirty="0"/>
          </a:p>
        </p:txBody>
      </p:sp>
      <p:pic>
        <p:nvPicPr>
          <p:cNvPr id="16387" name="Picture 3" descr="C:\Users\User\Desktop\знаки\image-0-02-05-04769988f9238b49c6d85b8be23464bd29e68a601907447861d52bdd1c21bc59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60000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User\Desktop\знаки\image-0-02-05-4be6976566bf2bd0c65608814b7411a335122c9fa71af6ff6a9d9e518f7d68d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9" y="1268760"/>
            <a:ext cx="4954979" cy="279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5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4752528"/>
          </a:xfrm>
        </p:spPr>
        <p:txBody>
          <a:bodyPr>
            <a:noAutofit/>
          </a:bodyPr>
          <a:lstStyle/>
          <a:p>
            <a:r>
              <a:rPr lang="ru-RU" sz="6600" dirty="0" smtClean="0"/>
              <a:t>СПАСИБО ЗА ВНИМАНИЕ!!!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6906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МУНИЦИПАЛЬНОЕ ОБРАЗОВАНИЕ «БУРЯТ-ЯНГУТЫ»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99936" y="320877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Д. </a:t>
            </a:r>
            <a:r>
              <a:rPr lang="ru-RU" dirty="0" err="1" smtClean="0"/>
              <a:t>Шотой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159544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Д. Онгосор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1595446"/>
            <a:ext cx="14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Д. </a:t>
            </a:r>
            <a:r>
              <a:rPr lang="ru-RU" dirty="0" err="1" smtClean="0"/>
              <a:t>Моголюты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0865" y="33934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С. Енисей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9189" y="540493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З. </a:t>
            </a:r>
            <a:r>
              <a:rPr lang="ru-RU" dirty="0" err="1" smtClean="0"/>
              <a:t>Кундуй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2556" y="376277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подворья -</a:t>
            </a:r>
            <a:r>
              <a:rPr lang="ru-RU" dirty="0"/>
              <a:t>292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6207" y="196477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подворья -67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99936" y="360860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подворья -28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970278" y="196477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подворья -34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4777" y="580526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подворья -1 </a:t>
            </a:r>
            <a:endParaRPr lang="ru-RU" dirty="0"/>
          </a:p>
        </p:txBody>
      </p:sp>
      <p:pic>
        <p:nvPicPr>
          <p:cNvPr id="17410" name="Picture 2" descr="C:\Users\User\Desktop\Святая го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9" y="1595446"/>
            <a:ext cx="2128011" cy="159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User\Desktop\Памятник погибшим ветеранам В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21" y="2776383"/>
            <a:ext cx="2370658" cy="160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User\Desktop\знаки\IMG-b32b8d02c81319adc957cb5a20d8976d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02" y="5229200"/>
            <a:ext cx="1931876" cy="144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User\Desktop\знаки\IMG-7be00d52161fe981bc34b54b03f758fa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735" y="2659490"/>
            <a:ext cx="2127261" cy="15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User\Desktop\знаки\IMG-320ed573406ca917dcfa59fc90d54ef1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79" y="1582272"/>
            <a:ext cx="2117840" cy="141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51679" y="4989440"/>
            <a:ext cx="4512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на «01» октября 2017 года составляет 1552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724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СОЦИАЛЬНО-ДЕМОГРАФИЧЕСКИЙ ПАСПОРТ МО «БУРЯТ-ЯНГУТЫ»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трудоспособного – 877 человек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мужчин – 458; женщин – 419.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Безработных – 512 (20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цзн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пенсионеров – 214 (из них 25 работающих)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 – 79, из них детей - 5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возрасте до 18 лет – 451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ВОВ - 0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Вдов ветеранов - 2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боевых действий  - 7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Тружеников тыла – 7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 – 34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Реабилитированных - 1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труда - 28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Многодетных семей – 55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Неполных семей - 7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опекуны – 10 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находящиеся в социально-опасном положении – 1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находящиеся в трудной жизненной ситуации - 6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7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СОЦИАЛЬНО-ДЕМОГРАФИЧЕСКИЙ ПАСПОРТ МО «БУРЯТ-ЯНГУТЫ»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137423"/>
              </p:ext>
            </p:extLst>
          </p:nvPr>
        </p:nvGraphicFramePr>
        <p:xfrm>
          <a:off x="0" y="2204864"/>
          <a:ext cx="9143999" cy="3528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1552"/>
                <a:gridCol w="1560345"/>
                <a:gridCol w="1411978"/>
                <a:gridCol w="1269585"/>
                <a:gridCol w="1135158"/>
                <a:gridCol w="2255381"/>
              </a:tblGrid>
              <a:tr h="1382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Рождаемость,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Естественная прибыль/убыль населения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0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45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2017 года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1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ЗА 9 МЕСЯЦЕВ 2017 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617383"/>
              </p:ext>
            </p:extLst>
          </p:nvPr>
        </p:nvGraphicFramePr>
        <p:xfrm>
          <a:off x="-2" y="1556789"/>
          <a:ext cx="9144001" cy="5301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7925"/>
                <a:gridCol w="1170460"/>
                <a:gridCol w="1543295"/>
                <a:gridCol w="1543295"/>
                <a:gridCol w="1041018"/>
                <a:gridCol w="1938008"/>
              </a:tblGrid>
              <a:tr h="10308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поступления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мес. 2017 г.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сравнении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 к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 (тыс. руб.)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0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Тыс..руб.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-102,4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8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425,7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-63,3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8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579,2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734,5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сельхоз налог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-22,1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8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Арендная плата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5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8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1431,9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1702,5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1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ПРОДЕЛАННОЙ РАБОТЕ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Установлены фонари уличного освещения в селе Енисей, деревне Онгосор,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Шотой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Моголюты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(итого 114 прожекторов и заменено 40 лампочек)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Осуществлен ремонт дороги в деревне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Моголюты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улице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Моголютской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Ведется работа по  ремонту улично-дорожной сети: ремонт дорог по улице Ломоносова за счет собственных средств – 125 м., переулок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Петонова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125 м.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Ликвидирована несанкционированная свалка бытовых отходов в местности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Хабагур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площадью около 5 га.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Организован сбор твердых коммунальных отходов.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Произведено ограждение муниципального кладбища в местности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Хабагур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Установлена система оповещения в чрезвычайных ситуациях в деревне 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Моголюты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Установлены дорожные знаки в селе Енисей.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Построена и введена в эксплуатацию детская игровая площадка Звездочка в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деревне Онгосор.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Огорожена территория водонапорной башни.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Осуществлен текущий ремонт моста по ул. Кирова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Проведены 8 субботников по очистке населенных пунктов от мусора с привлечением всех организаций, ИП и КФХ.</a:t>
            </a:r>
          </a:p>
        </p:txBody>
      </p:sp>
    </p:spTree>
    <p:extLst>
      <p:ext uri="{BB962C8B-B14F-4D97-AF65-F5344CB8AC3E}">
        <p14:creationId xmlns:p14="http://schemas.microsoft.com/office/powerpoint/2010/main" val="26599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УЛИЧНОЕ ОСВЕЩЕНИЕ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2" y="1340768"/>
            <a:ext cx="6416042" cy="533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14545" y="1484784"/>
            <a:ext cx="2444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Установлено 114 </a:t>
            </a:r>
          </a:p>
          <a:p>
            <a:r>
              <a:rPr lang="ru-RU" dirty="0" smtClean="0"/>
              <a:t>прожекторов и </a:t>
            </a:r>
          </a:p>
          <a:p>
            <a:r>
              <a:rPr lang="ru-RU" dirty="0" smtClean="0"/>
              <a:t>заменено 40 лампочек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6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НЕСАНКЦИОНИРОВАННОЙ СВАЛКИ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/>
              <a:t>П</a:t>
            </a:r>
            <a:r>
              <a:rPr lang="ru-RU" sz="4800" dirty="0" smtClean="0"/>
              <a:t>ОСЛЕ</a:t>
            </a:r>
            <a:endParaRPr lang="ru-RU" sz="4800" dirty="0"/>
          </a:p>
        </p:txBody>
      </p:sp>
      <p:pic>
        <p:nvPicPr>
          <p:cNvPr id="5122" name="Picture 2" descr="C:\Users\User\Desktop\знаки\20170424_1038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348880"/>
            <a:ext cx="3096343" cy="185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знаки\20170514_1359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05360"/>
            <a:ext cx="3371867" cy="20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фото работ\20170521_1313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54" y="4205360"/>
            <a:ext cx="3327612" cy="19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фото работ\20170521_1315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5536"/>
            <a:ext cx="3491880" cy="209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8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866</Words>
  <Application>Microsoft Office PowerPoint</Application>
  <PresentationFormat>Экран (4:3)</PresentationFormat>
  <Paragraphs>185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МУНИЦИПАЛЬНОЕ ОБРАЗОВАНИЕ «БУРЯТ-ЯНГУТЫ»</vt:lpstr>
      <vt:lpstr>СОЦИАЛЬНО-ДЕМОГРАФИЧЕСКИЙ ПАСПОРТ МО «БУРЯТ-ЯНГУТЫ»</vt:lpstr>
      <vt:lpstr>СОЦИАЛЬНО-ДЕМОГРАФИЧЕСКИЙ ПАСПОРТ МО «БУРЯТ-ЯНГУТЫ»</vt:lpstr>
      <vt:lpstr>ИСПОЛНЕНИЕ БЮДЖЕТА ЗА 9 МЕСЯЦЕВ 2017 ГОДА</vt:lpstr>
      <vt:lpstr>О ПРОДЕЛАННОЙ РАБОТЕ</vt:lpstr>
      <vt:lpstr>УЛИЧНОЕ ОСВЕЩЕНИЕ</vt:lpstr>
      <vt:lpstr>УБОРКА НЕСАНКЦИОНИРОВАННОЙ СВАЛКИ</vt:lpstr>
      <vt:lpstr>Ограждение муниципального кладбища</vt:lpstr>
      <vt:lpstr>ОПОВЕЩЕНИЕ В Д. МОГОЛЮТЫ</vt:lpstr>
      <vt:lpstr>УСТАНОВЛЕНЫ ДОРОЖНЫЕ ЗНАКИ – 14 ШТ</vt:lpstr>
      <vt:lpstr>СТРОИТЕЛЬСТВО ДЕТСКОЙ ПЛОЩАДКИ В Д. ОНГОСОР</vt:lpstr>
      <vt:lpstr>Огорожена  территория  водонапорной  башни</vt:lpstr>
      <vt:lpstr>Текущий ремонт моста через р. Енисейка</vt:lpstr>
      <vt:lpstr>ПРОВЕДЕНИЕ РАБОТ ПО САНИТАРНОЙ ОЧИСТКЕ СЕЛА</vt:lpstr>
      <vt:lpstr>ОБРАЗОВАНИЕ </vt:lpstr>
      <vt:lpstr>ЗДРАВООХРАНЕНИЕ</vt:lpstr>
      <vt:lpstr>КУЛЬТУРА</vt:lpstr>
      <vt:lpstr>ДЕНЬ СЕЛА</vt:lpstr>
      <vt:lpstr>ЗАКРЫТИЕ ЛЕТНЕГО СЕЗОНА</vt:lpstr>
      <vt:lpstr>НА СРЕДСТВА КДЦ БЫЛО УСТАНОВЛЕНО ВИДЕОНАБЛЮДЕНИЕ</vt:lpstr>
      <vt:lpstr>СПОРТ</vt:lpstr>
      <vt:lpstr>Инициатива граждан</vt:lpstr>
      <vt:lpstr>Инициатива граждан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2017-11-23T01:27:52Z</dcterms:created>
  <dcterms:modified xsi:type="dcterms:W3CDTF">2017-11-28T08:34:51Z</dcterms:modified>
</cp:coreProperties>
</file>